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15"/>
  </p:normalViewPr>
  <p:slideViewPr>
    <p:cSldViewPr snapToGrid="0" snapToObjects="1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6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6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9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3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4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7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27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9AB82-4F34-8F44-BE45-3DF135D43DF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BA53-BB4D-B242-8E34-7BB0481F4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 moderation of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algorithmic (non-machine learning) solutions to current manual moderation of images</a:t>
            </a:r>
          </a:p>
        </p:txBody>
      </p:sp>
    </p:spTree>
    <p:extLst>
      <p:ext uri="{BB962C8B-B14F-4D97-AF65-F5344CB8AC3E}">
        <p14:creationId xmlns:p14="http://schemas.microsoft.com/office/powerpoint/2010/main" val="5810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31" y="1825625"/>
            <a:ext cx="6173937" cy="4351338"/>
          </a:xfrm>
        </p:spPr>
      </p:pic>
    </p:spTree>
    <p:extLst>
      <p:ext uri="{BB962C8B-B14F-4D97-AF65-F5344CB8AC3E}">
        <p14:creationId xmlns:p14="http://schemas.microsoft.com/office/powerpoint/2010/main" val="4510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and White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04" y="2003597"/>
            <a:ext cx="8861992" cy="3995394"/>
          </a:xfrm>
        </p:spPr>
      </p:pic>
    </p:spTree>
    <p:extLst>
      <p:ext uri="{BB962C8B-B14F-4D97-AF65-F5344CB8AC3E}">
        <p14:creationId xmlns:p14="http://schemas.microsoft.com/office/powerpoint/2010/main" val="5070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0462" y="1709738"/>
            <a:ext cx="5143501" cy="2852737"/>
          </a:xfrm>
        </p:spPr>
        <p:txBody>
          <a:bodyPr>
            <a:normAutofit/>
          </a:bodyPr>
          <a:lstStyle/>
          <a:p>
            <a:pPr algn="ctr"/>
            <a:r>
              <a:rPr lang="en-US" sz="20000" dirty="0" smtClean="0"/>
              <a:t>Q&amp;A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1842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 Expedia low quality images (</a:t>
            </a:r>
            <a:r>
              <a:rPr lang="en-US" dirty="0" err="1" smtClean="0"/>
              <a:t>ex.Blur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89" y="1851375"/>
            <a:ext cx="8555422" cy="4299837"/>
          </a:xfrm>
        </p:spPr>
      </p:pic>
    </p:spTree>
    <p:extLst>
      <p:ext uri="{BB962C8B-B14F-4D97-AF65-F5344CB8AC3E}">
        <p14:creationId xmlns:p14="http://schemas.microsoft.com/office/powerpoint/2010/main" val="9260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Hotels also shares these images (</a:t>
            </a:r>
            <a:r>
              <a:rPr lang="en-US" dirty="0" err="1" smtClean="0"/>
              <a:t>ex.Text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36" y="1825625"/>
            <a:ext cx="9113328" cy="4351338"/>
          </a:xfrm>
        </p:spPr>
      </p:pic>
    </p:spTree>
    <p:extLst>
      <p:ext uri="{BB962C8B-B14F-4D97-AF65-F5344CB8AC3E}">
        <p14:creationId xmlns:p14="http://schemas.microsoft.com/office/powerpoint/2010/main" val="20153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Moderation: Mechanical Turk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11" y="1825625"/>
            <a:ext cx="8309778" cy="4351338"/>
          </a:xfrm>
        </p:spPr>
      </p:pic>
    </p:spTree>
    <p:extLst>
      <p:ext uri="{BB962C8B-B14F-4D97-AF65-F5344CB8AC3E}">
        <p14:creationId xmlns:p14="http://schemas.microsoft.com/office/powerpoint/2010/main" val="14146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Turk: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Cost: 2 cents per image</a:t>
            </a:r>
          </a:p>
          <a:p>
            <a:r>
              <a:rPr lang="en-US" dirty="0" smtClean="0"/>
              <a:t>Only new EPC images are targeted by the manual moderation</a:t>
            </a:r>
          </a:p>
          <a:p>
            <a:r>
              <a:rPr lang="en-US" dirty="0" smtClean="0"/>
              <a:t>Some images are false positives (we rely on a single </a:t>
            </a:r>
            <a:r>
              <a:rPr lang="en-US" dirty="0" err="1" smtClean="0"/>
              <a:t>turker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Some moderation tasks can be automated</a:t>
            </a:r>
          </a:p>
          <a:p>
            <a:r>
              <a:rPr lang="en-US" dirty="0" smtClean="0"/>
              <a:t>Only detection of problems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50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vs Machine Learning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166210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Machine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Border detection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Rotation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Text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r>
                        <a:rPr lang="en-US" baseline="0" dirty="0" smtClean="0"/>
                        <a:t> and White (Grayscale)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Blurry or Pixelated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 up (food</a:t>
                      </a:r>
                      <a:r>
                        <a:rPr lang="en-US" baseline="0" dirty="0" smtClean="0"/>
                        <a:t> is OK)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Inappropriate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attraction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Logo/Map/Floorplan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Montage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5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36651"/>
            <a:ext cx="9144000" cy="4449762"/>
          </a:xfrm>
        </p:spPr>
        <p:txBody>
          <a:bodyPr anchor="ctr">
            <a:normAutofit/>
          </a:bodyPr>
          <a:lstStyle/>
          <a:p>
            <a:r>
              <a:rPr lang="en-US" sz="15000" dirty="0" smtClean="0"/>
              <a:t>Demo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5688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Cropping (detect and fix)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167"/>
            <a:ext cx="10515600" cy="3722254"/>
          </a:xfrm>
        </p:spPr>
      </p:pic>
    </p:spTree>
    <p:extLst>
      <p:ext uri="{BB962C8B-B14F-4D97-AF65-F5344CB8AC3E}">
        <p14:creationId xmlns:p14="http://schemas.microsoft.com/office/powerpoint/2010/main" val="192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10" y="1825625"/>
            <a:ext cx="7390580" cy="4351338"/>
          </a:xfrm>
        </p:spPr>
      </p:pic>
    </p:spTree>
    <p:extLst>
      <p:ext uri="{BB962C8B-B14F-4D97-AF65-F5344CB8AC3E}">
        <p14:creationId xmlns:p14="http://schemas.microsoft.com/office/powerpoint/2010/main" val="15409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131</Words>
  <Application>Microsoft Macintosh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Auto moderation of images</vt:lpstr>
      <vt:lpstr>Currently Expedia low quality images (ex.Blur)</vt:lpstr>
      <vt:lpstr>Hotels also shares these images (ex.Text)</vt:lpstr>
      <vt:lpstr>Current Moderation: Mechanical Turk</vt:lpstr>
      <vt:lpstr>Mechanical Turk: Limitations</vt:lpstr>
      <vt:lpstr>Algorithms vs Machine Learning</vt:lpstr>
      <vt:lpstr>Demo</vt:lpstr>
      <vt:lpstr>Automatic Cropping (detect and fix)</vt:lpstr>
      <vt:lpstr>Blur Detection</vt:lpstr>
      <vt:lpstr>Text detection</vt:lpstr>
      <vt:lpstr>Black and White detection</vt:lpstr>
      <vt:lpstr>Q&amp;A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moderation of images</dc:title>
  <dc:creator>Victor Alarcon</dc:creator>
  <cp:lastModifiedBy>Victor Alarcon</cp:lastModifiedBy>
  <cp:revision>14</cp:revision>
  <dcterms:created xsi:type="dcterms:W3CDTF">2017-10-24T19:11:30Z</dcterms:created>
  <dcterms:modified xsi:type="dcterms:W3CDTF">2017-10-25T20:40:16Z</dcterms:modified>
</cp:coreProperties>
</file>